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es-MX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7" autoAdjust="0"/>
    <p:restoredTop sz="94660"/>
  </p:normalViewPr>
  <p:slideViewPr>
    <p:cSldViewPr snapToGrid="0">
      <p:cViewPr>
        <p:scale>
          <a:sx n="66" d="100"/>
          <a:sy n="66" d="100"/>
        </p:scale>
        <p:origin x="104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A66D-B41A-4222-8184-7CCF29B8D16A}" type="datetimeFigureOut">
              <a:rPr lang="es-MX" smtClean="0"/>
              <a:t>02/12/2016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289E-50E8-4152-BA63-13CABEF408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7614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A66D-B41A-4222-8184-7CCF29B8D16A}" type="datetimeFigureOut">
              <a:rPr lang="es-MX" smtClean="0"/>
              <a:t>02/12/2016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289E-50E8-4152-BA63-13CABEF408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019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A66D-B41A-4222-8184-7CCF29B8D16A}" type="datetimeFigureOut">
              <a:rPr lang="es-MX" smtClean="0"/>
              <a:t>02/12/2016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289E-50E8-4152-BA63-13CABEF408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7568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A66D-B41A-4222-8184-7CCF29B8D16A}" type="datetimeFigureOut">
              <a:rPr lang="es-MX" smtClean="0"/>
              <a:t>02/12/2016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289E-50E8-4152-BA63-13CABEF408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2807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A66D-B41A-4222-8184-7CCF29B8D16A}" type="datetimeFigureOut">
              <a:rPr lang="es-MX" smtClean="0"/>
              <a:t>02/12/2016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289E-50E8-4152-BA63-13CABEF408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607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A66D-B41A-4222-8184-7CCF29B8D16A}" type="datetimeFigureOut">
              <a:rPr lang="es-MX" smtClean="0"/>
              <a:t>02/12/2016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289E-50E8-4152-BA63-13CABEF408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714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A66D-B41A-4222-8184-7CCF29B8D16A}" type="datetimeFigureOut">
              <a:rPr lang="es-MX" smtClean="0"/>
              <a:t>02/12/2016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289E-50E8-4152-BA63-13CABEF408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428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A66D-B41A-4222-8184-7CCF29B8D16A}" type="datetimeFigureOut">
              <a:rPr lang="es-MX" smtClean="0"/>
              <a:t>02/12/2016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289E-50E8-4152-BA63-13CABEF408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8486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A66D-B41A-4222-8184-7CCF29B8D16A}" type="datetimeFigureOut">
              <a:rPr lang="es-MX" smtClean="0"/>
              <a:t>02/12/2016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289E-50E8-4152-BA63-13CABEF408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1611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A66D-B41A-4222-8184-7CCF29B8D16A}" type="datetimeFigureOut">
              <a:rPr lang="es-MX" smtClean="0"/>
              <a:t>02/12/2016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289E-50E8-4152-BA63-13CABEF408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794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A66D-B41A-4222-8184-7CCF29B8D16A}" type="datetimeFigureOut">
              <a:rPr lang="es-MX" smtClean="0"/>
              <a:t>02/12/2016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289E-50E8-4152-BA63-13CABEF408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4036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3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2A66D-B41A-4222-8184-7CCF29B8D16A}" type="datetimeFigureOut">
              <a:rPr lang="es-MX" smtClean="0"/>
              <a:t>02/12/2016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3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F289E-50E8-4152-BA63-13CABEF408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625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010" y="1594382"/>
            <a:ext cx="7310405" cy="5263618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43754" y="88900"/>
            <a:ext cx="11483788" cy="1325563"/>
          </a:xfrm>
          <a:prstGeom prst="rect">
            <a:avLst/>
          </a:prstGeom>
          <a:ln w="6350" cap="flat" cmpd="sng" algn="ctr">
            <a:solidFill>
              <a:schemeClr val="bg2">
                <a:lumMod val="25000"/>
              </a:schemeClr>
            </a:solidFill>
            <a:prstDash val="solid"/>
            <a:miter lim="800000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1" rIns="91440" bIns="45721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Perfil de colaboradores.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0761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29" y="1928613"/>
            <a:ext cx="11144988" cy="385078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594730" y="335628"/>
            <a:ext cx="10515600" cy="1325563"/>
          </a:xfrm>
          <a:prstGeom prst="rect">
            <a:avLst/>
          </a:prstGeom>
          <a:ln w="6350" cap="flat" cmpd="sng" algn="ctr">
            <a:solidFill>
              <a:schemeClr val="bg2">
                <a:lumMod val="25000"/>
              </a:schemeClr>
            </a:solidFill>
            <a:prstDash val="solid"/>
            <a:miter lim="800000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1" rIns="91440" bIns="45721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1era Etapa. </a:t>
            </a:r>
            <a:r>
              <a:rPr lang="es-MX" dirty="0" err="1" smtClean="0"/>
              <a:t>Matríz</a:t>
            </a:r>
            <a:r>
              <a:rPr lang="es-MX" dirty="0" smtClean="0"/>
              <a:t> </a:t>
            </a:r>
            <a:r>
              <a:rPr lang="es-MX" dirty="0" err="1" smtClean="0"/>
              <a:t>Raci</a:t>
            </a:r>
            <a:r>
              <a:rPr lang="es-MX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648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2730" y="660094"/>
            <a:ext cx="10515600" cy="1325563"/>
          </a:xfr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MX" sz="6000" dirty="0"/>
              <a:t>2era Etapa. </a:t>
            </a:r>
            <a:r>
              <a:rPr lang="es-MX" sz="6000" dirty="0" err="1" smtClean="0"/>
              <a:t>Matríz</a:t>
            </a:r>
            <a:r>
              <a:rPr lang="es-MX" sz="6000" dirty="0" smtClean="0"/>
              <a:t> </a:t>
            </a:r>
            <a:r>
              <a:rPr lang="es-MX" sz="6000" dirty="0" err="1" smtClean="0"/>
              <a:t>Raci</a:t>
            </a:r>
            <a:r>
              <a:rPr lang="es-MX" sz="6000" dirty="0"/>
              <a:t>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43" y="2252506"/>
            <a:ext cx="11965858" cy="403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61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16</Words>
  <Application>Microsoft Office PowerPoint</Application>
  <PresentationFormat>Panorámica</PresentationFormat>
  <Paragraphs>3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2era Etapa. Matríz Raci.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Eduardo Aguilar</dc:creator>
  <cp:lastModifiedBy>Eduardo Aguilar</cp:lastModifiedBy>
  <cp:revision>2</cp:revision>
  <dcterms:created xsi:type="dcterms:W3CDTF">2016-12-02T22:18:09Z</dcterms:created>
  <dcterms:modified xsi:type="dcterms:W3CDTF">2016-12-02T22:25:05Z</dcterms:modified>
</cp:coreProperties>
</file>